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2"/>
    <p:restoredTop sz="94375"/>
  </p:normalViewPr>
  <p:slideViewPr>
    <p:cSldViewPr snapToGrid="0" snapToObjects="1">
      <p:cViewPr varScale="1">
        <p:scale>
          <a:sx n="111" d="100"/>
          <a:sy n="111" d="100"/>
        </p:scale>
        <p:origin x="-47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EFD54-FBAB-8F40-A53B-21F82A609026}" type="datetimeFigureOut">
              <a:rPr lang="en-US" smtClean="0"/>
              <a:t>6/4/20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719D8-8D53-6C46-B507-004CD9013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																			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719D8-8D53-6C46-B507-004CD90132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rldefense.proofpoint.com/v2/url?u=https-3A__www.cnn.com_2014_10_16_health_dying-2Dregret-2Dbody-2Dhate_index.html&amp;d=DwICAg&amp;c=clK7kQUTWtAVEOVIgvi0NU5BOUHhpN0H8p7CSfnc_gI&amp;r=GUj1BdsvTK6r3fSRzauYIA&amp;m=yzBWvtvWaJMimzTLjklZGqmGC6dEs2SgV9jI2yo2S28&amp;s=MDWb2e2LZ9N4v55ttrwc2eh_kp6Nx4RreKyTHU_Z5Ic&amp;e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345A9D-EF34-6946-8610-13274FD32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394138"/>
            <a:ext cx="8915399" cy="3658029"/>
          </a:xfrm>
        </p:spPr>
        <p:txBody>
          <a:bodyPr>
            <a:normAutofit/>
          </a:bodyPr>
          <a:lstStyle/>
          <a:p>
            <a:r>
              <a:rPr lang="en-US" dirty="0"/>
              <a:t>Changing How We See:  Love Yourself/Love Your Body/Love Your 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BB837D-8905-6F4A-AC2B-AA4F53F0F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765311"/>
          </a:xfrm>
        </p:spPr>
        <p:txBody>
          <a:bodyPr>
            <a:normAutofit/>
          </a:bodyPr>
          <a:lstStyle/>
          <a:p>
            <a:r>
              <a:rPr lang="en-US" dirty="0"/>
              <a:t>Caroline Cicero and Diana York Blaine</a:t>
            </a:r>
          </a:p>
          <a:p>
            <a:r>
              <a:rPr lang="en-US" dirty="0"/>
              <a:t>USC Diversity, Equity, and Inclusion Week</a:t>
            </a:r>
          </a:p>
          <a:p>
            <a:r>
              <a:rPr lang="en-US" dirty="0"/>
              <a:t>University of Southern California</a:t>
            </a:r>
          </a:p>
          <a:p>
            <a:r>
              <a:rPr lang="en-US" dirty="0"/>
              <a:t>March 4,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1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82443-061E-DE44-A9D7-192EF6A3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AAF047C-DF91-0042-A75F-0CC82A463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4163" y="3571875"/>
            <a:ext cx="825500" cy="9017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51B960-524B-C246-9618-9E6B06D99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7176A9E-2C6F-0142-9C49-0149514F7EFC}"/>
              </a:ext>
            </a:extLst>
          </p:cNvPr>
          <p:cNvSpPr/>
          <p:nvPr/>
        </p:nvSpPr>
        <p:spPr>
          <a:xfrm rot="10800000" flipV="1">
            <a:off x="1559110" y="5415580"/>
            <a:ext cx="8607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Caroline Cicero, PhD, MSW, MPL</a:t>
            </a:r>
          </a:p>
          <a:p>
            <a:r>
              <a:rPr lang="en-US" b="1" dirty="0">
                <a:solidFill>
                  <a:srgbClr val="333333"/>
                </a:solidFill>
              </a:rPr>
              <a:t>Instructional Associate Professor of Gerontology</a:t>
            </a:r>
            <a:br>
              <a:rPr lang="en-US" b="1" dirty="0">
                <a:solidFill>
                  <a:srgbClr val="333333"/>
                </a:solidFill>
              </a:rPr>
            </a:br>
            <a:r>
              <a:rPr lang="en-US" b="1" dirty="0">
                <a:solidFill>
                  <a:srgbClr val="333333"/>
                </a:solidFill>
              </a:rPr>
              <a:t>Director, USC Age Friendly University Initiative</a:t>
            </a:r>
            <a:endParaRPr lang="en-US" b="1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612578-32E4-2846-9BA0-F4AE922B4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110" y="1323588"/>
            <a:ext cx="3515943" cy="38404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5686802-D789-A04E-B27F-9F36C8CAD823}"/>
              </a:ext>
            </a:extLst>
          </p:cNvPr>
          <p:cNvSpPr txBox="1"/>
          <p:nvPr/>
        </p:nvSpPr>
        <p:spPr>
          <a:xfrm>
            <a:off x="3636315" y="228336"/>
            <a:ext cx="9031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Who Are We?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F7C2519-55E8-7D4F-9661-100D7AE42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913" y="1288178"/>
            <a:ext cx="3998594" cy="3778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D2A9F3F-905E-324B-BF84-CC872EEB17F9}"/>
              </a:ext>
            </a:extLst>
          </p:cNvPr>
          <p:cNvSpPr/>
          <p:nvPr/>
        </p:nvSpPr>
        <p:spPr>
          <a:xfrm>
            <a:off x="7046913" y="54155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Diana York Blaine, PhD</a:t>
            </a:r>
          </a:p>
          <a:p>
            <a:r>
              <a:rPr lang="en-US" b="1" dirty="0"/>
              <a:t>Professor of Gender Studies and Writing</a:t>
            </a:r>
            <a:br>
              <a:rPr lang="en-US" b="1" dirty="0"/>
            </a:br>
            <a:r>
              <a:rPr lang="en-US" b="1" dirty="0"/>
              <a:t>Director of Undergraduate Studies</a:t>
            </a:r>
          </a:p>
          <a:p>
            <a:r>
              <a:rPr lang="en-US" b="1" dirty="0"/>
              <a:t>Department of Gender and Sexuality</a:t>
            </a:r>
          </a:p>
        </p:txBody>
      </p:sp>
    </p:spTree>
    <p:extLst>
      <p:ext uri="{BB962C8B-B14F-4D97-AF65-F5344CB8AC3E}">
        <p14:creationId xmlns:p14="http://schemas.microsoft.com/office/powerpoint/2010/main" val="265871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EAC72F-484D-5C4E-9F1B-E95106BA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What Brought Us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707B6D-67E2-DF44-9750-EDB01B5D6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494546"/>
            <a:ext cx="8915400" cy="4074695"/>
          </a:xfrm>
        </p:spPr>
        <p:txBody>
          <a:bodyPr>
            <a:normAutofit fontScale="62500" lnSpcReduction="20000"/>
          </a:bodyPr>
          <a:lstStyle/>
          <a:p>
            <a:r>
              <a:rPr lang="en-US" sz="5400" dirty="0"/>
              <a:t>What we do professionally</a:t>
            </a:r>
          </a:p>
          <a:p>
            <a:r>
              <a:rPr lang="en-US" sz="5400" dirty="0"/>
              <a:t>How that relates to our personal journey</a:t>
            </a:r>
          </a:p>
          <a:p>
            <a:r>
              <a:rPr lang="en-US" sz="5400" dirty="0"/>
              <a:t>Challenges we face in loving our self/our body/our age</a:t>
            </a:r>
          </a:p>
          <a:p>
            <a:r>
              <a:rPr lang="en-US" sz="5400" dirty="0"/>
              <a:t>Name an area in which we would like to gain strength/feel more empowered</a:t>
            </a:r>
          </a:p>
          <a:p>
            <a:r>
              <a:rPr lang="en-US" sz="5400" dirty="0"/>
              <a:t>What would we like on </a:t>
            </a:r>
            <a:r>
              <a:rPr lang="en-US" sz="5400"/>
              <a:t>our tombstone?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7863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FF3E8-D5DA-544A-882B-60BD2304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Who Are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7FA18A-D99E-134E-89F7-3A1330487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Tell us your name and affiliation</a:t>
            </a:r>
          </a:p>
          <a:p>
            <a:r>
              <a:rPr lang="en-US" sz="3200" dirty="0"/>
              <a:t>Share what brought you here today</a:t>
            </a:r>
          </a:p>
          <a:p>
            <a:r>
              <a:rPr lang="en-US" sz="3200" dirty="0"/>
              <a:t>What challenges do you face in loving yourself/your body/your age?</a:t>
            </a:r>
          </a:p>
          <a:p>
            <a:r>
              <a:rPr lang="en-US" sz="3200" dirty="0"/>
              <a:t>Identify an area in which you would like to feel more empowered: a hope, an aspiration</a:t>
            </a:r>
          </a:p>
        </p:txBody>
      </p:sp>
    </p:spTree>
    <p:extLst>
      <p:ext uri="{BB962C8B-B14F-4D97-AF65-F5344CB8AC3E}">
        <p14:creationId xmlns:p14="http://schemas.microsoft.com/office/powerpoint/2010/main" val="346783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10DF7D99-AC92-D847-B535-45E1E551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8265" y="1847544"/>
            <a:ext cx="8915400" cy="5010456"/>
          </a:xfrm>
        </p:spPr>
        <p:txBody>
          <a:bodyPr>
            <a:noAutofit/>
          </a:bodyPr>
          <a:lstStyle/>
          <a:p>
            <a:r>
              <a:rPr lang="en-US" sz="2800" dirty="0"/>
              <a:t>Consider your childhood and family of origin: what influenced your beliefs about yourself, your body, your value?</a:t>
            </a:r>
          </a:p>
          <a:p>
            <a:r>
              <a:rPr lang="en-US" sz="2800" dirty="0"/>
              <a:t>What role models did you have, if any, for self-love, embracing age, feeling comfortable with bodies and appearance?</a:t>
            </a:r>
          </a:p>
          <a:p>
            <a:r>
              <a:rPr lang="en-US" sz="2800" dirty="0"/>
              <a:t>What external messages did you receive about your sex, your race, your body, your value?  Through toys, advertising, movies, school, friends?  Do any moments stand out all these years later?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A02505-FE3A-AE4E-8F80-679853594078}"/>
              </a:ext>
            </a:extLst>
          </p:cNvPr>
          <p:cNvSpPr txBox="1"/>
          <p:nvPr/>
        </p:nvSpPr>
        <p:spPr>
          <a:xfrm>
            <a:off x="2228265" y="4572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Writing Exercise #1:  Looking Back in Order to Move Forward (15 minutes)</a:t>
            </a:r>
          </a:p>
        </p:txBody>
      </p:sp>
    </p:spTree>
    <p:extLst>
      <p:ext uri="{BB962C8B-B14F-4D97-AF65-F5344CB8AC3E}">
        <p14:creationId xmlns:p14="http://schemas.microsoft.com/office/powerpoint/2010/main" val="270374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5C9DD7-2EF1-504A-92FB-49CEB710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189186"/>
            <a:ext cx="8903850" cy="1499246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Exercise #2:  Writing a New Ending to Our Stories Through Re-vision  </a:t>
            </a:r>
            <a:br>
              <a:rPr lang="en-US" dirty="0"/>
            </a:br>
            <a:r>
              <a:rPr lang="en-US" dirty="0"/>
              <a:t>(15 minutes)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A4C1E4-87B3-AA46-B9B5-1432833DB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499" y="1892969"/>
            <a:ext cx="8724185" cy="4772526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What alternative narratives would you like to have received as a child about your self, your body, your value?  Write your child self a loving note that reflects these.</a:t>
            </a:r>
          </a:p>
          <a:p>
            <a:r>
              <a:rPr lang="en-US" sz="2600" dirty="0"/>
              <a:t>Do you have family members that you wish were able to provide your with healthier role models for self-care, self-acceptance, embracing age, loving their bodies?  Write them a loving note and tell them how you wish they could have treated themselves better.</a:t>
            </a:r>
          </a:p>
          <a:p>
            <a:r>
              <a:rPr lang="en-US" sz="2600" dirty="0"/>
              <a:t>Select one painful, punishing, or shaming moment, movie, toy, or event, and revise it to send yourself a message of self love and empowerment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6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5E1EC1-2F6E-4442-A12C-06A2A0A06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Tools Can We Use Moving Forward to See Ourselves With Loving Eyes?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3734AC-BA75-1347-BC7C-ACBC2308B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67200"/>
          </a:xfrm>
        </p:spPr>
        <p:txBody>
          <a:bodyPr>
            <a:noAutofit/>
          </a:bodyPr>
          <a:lstStyle/>
          <a:p>
            <a:r>
              <a:rPr lang="en-US" sz="2400" dirty="0"/>
              <a:t>Resisting media messages designed to shame or frighten us into buying “solutions” to natural changes in our selves and our bodies</a:t>
            </a:r>
          </a:p>
          <a:p>
            <a:r>
              <a:rPr lang="en-US" sz="2400" dirty="0"/>
              <a:t>Avoiding people and situations that we feel are toxic to our wellbeing</a:t>
            </a:r>
          </a:p>
          <a:p>
            <a:r>
              <a:rPr lang="en-US" sz="2400" dirty="0"/>
              <a:t>Asserting our own value and worth when challenged/pressured to “fix” ourselves</a:t>
            </a:r>
          </a:p>
          <a:p>
            <a:r>
              <a:rPr lang="en-US" sz="2400" dirty="0"/>
              <a:t>Monitoring our own “self talk” for signs of negativity or criticism/pressure to “fix” ourselves</a:t>
            </a:r>
          </a:p>
          <a:p>
            <a:r>
              <a:rPr lang="en-US" sz="2400" dirty="0"/>
              <a:t>Replacing negative self talk with loving messages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694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B425D-F3B6-7748-8145-D145C84C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Cultivate Your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7BBFBA-313E-E64F-97A6-106F9069A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688430"/>
            <a:ext cx="8911687" cy="4712369"/>
          </a:xfrm>
        </p:spPr>
        <p:txBody>
          <a:bodyPr>
            <a:noAutofit/>
          </a:bodyPr>
          <a:lstStyle/>
          <a:p>
            <a:r>
              <a:rPr lang="en-US" sz="2000" dirty="0"/>
              <a:t>To your body: what movements make you feel good?  </a:t>
            </a:r>
          </a:p>
          <a:p>
            <a:r>
              <a:rPr lang="en-US" sz="2000" dirty="0"/>
              <a:t>To your community:  what relationships bring you joy?</a:t>
            </a:r>
          </a:p>
          <a:p>
            <a:r>
              <a:rPr lang="en-US" sz="2000" dirty="0"/>
              <a:t>To nature:  what places bring you peace?</a:t>
            </a:r>
          </a:p>
          <a:p>
            <a:r>
              <a:rPr lang="en-US" sz="2000" dirty="0"/>
              <a:t>To your history:  what acts and loves are satisfying to recall?</a:t>
            </a:r>
          </a:p>
          <a:p>
            <a:r>
              <a:rPr lang="en-US" sz="2000" dirty="0"/>
              <a:t>Find a spiritual practice that suits your own sensibility</a:t>
            </a:r>
          </a:p>
          <a:p>
            <a:r>
              <a:rPr lang="en-US" sz="2000" dirty="0"/>
              <a:t>Spend time in meditation: even a few moments a day</a:t>
            </a:r>
          </a:p>
          <a:p>
            <a:r>
              <a:rPr lang="en-US" sz="2000" dirty="0"/>
              <a:t>Practice gratitude: consider writing a list each morning of ten things you are grateful for—including your self, age, body!</a:t>
            </a:r>
          </a:p>
          <a:p>
            <a:r>
              <a:rPr lang="en-US" sz="2000" dirty="0"/>
              <a:t>Find humility and grace in your small part in the rhythms of the universe </a:t>
            </a:r>
          </a:p>
          <a:p>
            <a:r>
              <a:rPr lang="en-US" sz="2000" dirty="0"/>
              <a:t>BREATHE!</a:t>
            </a:r>
          </a:p>
        </p:txBody>
      </p:sp>
    </p:spTree>
    <p:extLst>
      <p:ext uri="{BB962C8B-B14F-4D97-AF65-F5344CB8AC3E}">
        <p14:creationId xmlns:p14="http://schemas.microsoft.com/office/powerpoint/2010/main" val="365130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9A8BD-E38F-C444-B585-86AB6C84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8A2C29-08A1-1A41-845D-5A1058FFF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From Caroline:  </a:t>
            </a:r>
            <a:r>
              <a:rPr lang="en-US" sz="2800" i="1" dirty="0"/>
              <a:t>Aging Thoughtfully:  Conversations about Retirement, Romance, Wrinkles, and Regret </a:t>
            </a:r>
            <a:r>
              <a:rPr lang="en-US" sz="2800" dirty="0"/>
              <a:t>by Martha Nussbaum and Saul </a:t>
            </a:r>
            <a:r>
              <a:rPr lang="en-US" sz="2800" dirty="0" err="1"/>
              <a:t>Levmore</a:t>
            </a:r>
            <a:endParaRPr lang="en-US" sz="2800" dirty="0"/>
          </a:p>
          <a:p>
            <a:r>
              <a:rPr lang="en-US" sz="2800" dirty="0"/>
              <a:t>From Diana: “What the Dying Really Regret,”  by Kerry Egan 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urldefense.proofpoint.com/v2/url?u=https-3A__www.cnn.com_2014_10_16_health_dying-2Dregret-2Dbody-2Dhate_index.html&amp;d=DwICAg&amp;c=clK7kQUTWtAVEOVIgvi0NU5BOUHhpN0H8p7CSfnc_gI&amp;r=GUj1BdsvTK6r3fSRzauYIA&amp;m=yzBWvtvWaJMimzTLjklZGqmGC6dEs2SgV9jI2yo2S28&amp;s=MDWb2e2LZ9N4v55ttrwc2eh_kp6Nx4RreKyTHU_Z5Ic&amp;e=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181803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434</TotalTime>
  <Words>681</Words>
  <Application>Microsoft Macintosh PowerPoint</Application>
  <PresentationFormat>Custom</PresentationFormat>
  <Paragraphs>52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Wisp</vt:lpstr>
      <vt:lpstr>Changing How We See:  Love Yourself/Love Your Body/Love Your Age</vt:lpstr>
      <vt:lpstr>PowerPoint Presentation</vt:lpstr>
      <vt:lpstr>What Brought Us Here?</vt:lpstr>
      <vt:lpstr>Who Are You?</vt:lpstr>
      <vt:lpstr>PowerPoint Presentation</vt:lpstr>
      <vt:lpstr>Writing Exercise #2:  Writing a New Ending to Our Stories Through Re-vision   (15 minutes)</vt:lpstr>
      <vt:lpstr>What Tools Can We Use Moving Forward to See Ourselves With Loving Eyes?</vt:lpstr>
      <vt:lpstr>Cultivate Your Connections</vt:lpstr>
      <vt:lpstr>Suggestions for Further Reading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How We See:  Love Yourself/Love Your Body/Love Your Age</dc:title>
  <dc:creator>Diana York Blaine</dc:creator>
  <cp:lastModifiedBy>USCLAW</cp:lastModifiedBy>
  <cp:revision>14</cp:revision>
  <dcterms:created xsi:type="dcterms:W3CDTF">2020-03-04T03:29:17Z</dcterms:created>
  <dcterms:modified xsi:type="dcterms:W3CDTF">2020-06-04T23:00:52Z</dcterms:modified>
</cp:coreProperties>
</file>